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2" r:id="rId8"/>
    <p:sldId id="264" r:id="rId9"/>
    <p:sldId id="261" r:id="rId10"/>
    <p:sldId id="275" r:id="rId11"/>
    <p:sldId id="269" r:id="rId12"/>
    <p:sldId id="270" r:id="rId13"/>
    <p:sldId id="271" r:id="rId14"/>
    <p:sldId id="272" r:id="rId15"/>
    <p:sldId id="273" r:id="rId16"/>
    <p:sldId id="274" r:id="rId17"/>
    <p:sldId id="267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5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5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4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54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6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2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3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1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06FB5-BE9A-4ACF-A4B7-5D59D45E1DF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C295-C55C-423B-857F-34AEC99C0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1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대전 </a:t>
            </a:r>
            <a:r>
              <a:rPr lang="en-US" altLang="ko-KR" dirty="0" smtClean="0"/>
              <a:t>8</a:t>
            </a:r>
            <a:r>
              <a:rPr lang="ko-KR" altLang="en-US" dirty="0" smtClean="0"/>
              <a:t>반 캠핑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팀장 윤민재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백엔드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팀원 조성락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백엔드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팀원 이경원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프론트엔드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Vue2,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-router,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-cookies</a:t>
            </a:r>
            <a:endParaRPr lang="en-US" altLang="ko-KR" dirty="0"/>
          </a:p>
          <a:p>
            <a:pPr lvl="1"/>
            <a:r>
              <a:rPr lang="en-US" altLang="ko-KR" dirty="0" err="1"/>
              <a:t>vuex</a:t>
            </a:r>
            <a:r>
              <a:rPr lang="en-US" altLang="ko-KR" dirty="0"/>
              <a:t>, </a:t>
            </a:r>
            <a:r>
              <a:rPr lang="en-US" altLang="ko-KR" dirty="0" err="1"/>
              <a:t>vue-persistedstated</a:t>
            </a:r>
            <a:endParaRPr lang="en-US" altLang="ko-KR" dirty="0"/>
          </a:p>
          <a:p>
            <a:pPr lvl="1"/>
            <a:r>
              <a:rPr lang="en-US" altLang="ko-KR" dirty="0" err="1" smtClean="0"/>
              <a:t>axios</a:t>
            </a:r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endParaRPr lang="en-US" altLang="ko-KR" dirty="0" smtClean="0"/>
          </a:p>
          <a:p>
            <a:pPr lvl="1"/>
            <a:r>
              <a:rPr lang="en-US" altLang="ko-KR" dirty="0"/>
              <a:t>Spring Boot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, </a:t>
            </a:r>
            <a:r>
              <a:rPr lang="en-US" altLang="ko-KR" dirty="0" err="1"/>
              <a:t>MyBatis</a:t>
            </a:r>
            <a:endParaRPr lang="en-US" altLang="ko-KR" dirty="0"/>
          </a:p>
          <a:p>
            <a:pPr lvl="1"/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endParaRPr lang="en-US" altLang="ko-KR" dirty="0"/>
          </a:p>
          <a:p>
            <a:pPr lvl="1"/>
            <a:r>
              <a:rPr lang="en-US" altLang="ko-KR" dirty="0" err="1"/>
              <a:t>Jwt</a:t>
            </a:r>
            <a:r>
              <a:rPr lang="en-US" altLang="ko-KR" dirty="0"/>
              <a:t> </a:t>
            </a:r>
            <a:r>
              <a:rPr lang="en-US" altLang="ko-KR" dirty="0" smtClean="0"/>
              <a:t>Token</a:t>
            </a:r>
          </a:p>
          <a:p>
            <a:r>
              <a:rPr lang="ko-KR" altLang="en-US" dirty="0" err="1" smtClean="0"/>
              <a:t>유틸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GitLab</a:t>
            </a:r>
            <a:r>
              <a:rPr lang="en-US" altLang="ko-KR" dirty="0" smtClean="0"/>
              <a:t>, IntelliJ, </a:t>
            </a:r>
            <a:r>
              <a:rPr lang="en-US" altLang="ko-KR" dirty="0" err="1" smtClean="0"/>
              <a:t>VSCode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7925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기능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카카오 지도로 </a:t>
            </a:r>
            <a:r>
              <a:rPr lang="ko-KR" altLang="en-US" dirty="0" err="1" smtClean="0"/>
              <a:t>캠핑장검색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2432141"/>
            <a:ext cx="4328161" cy="3392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03" y="2342607"/>
            <a:ext cx="5301766" cy="35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0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기능 </a:t>
            </a:r>
            <a:r>
              <a:rPr lang="en-US" altLang="ko-KR" dirty="0" smtClean="0"/>
              <a:t>2.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817493"/>
            <a:ext cx="5176156" cy="31681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21" y="1881051"/>
            <a:ext cx="5416972" cy="2702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556" y="4762500"/>
            <a:ext cx="2657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0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기능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비밀번호 암호화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97" y="5004351"/>
            <a:ext cx="9930050" cy="2328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98" y="1423288"/>
            <a:ext cx="5778002" cy="22582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98" y="3813267"/>
            <a:ext cx="8124825" cy="10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4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기능 </a:t>
            </a:r>
            <a:r>
              <a:rPr lang="en-US" altLang="ko-KR" dirty="0" smtClean="0"/>
              <a:t>4. </a:t>
            </a:r>
            <a:r>
              <a:rPr lang="ko-KR" altLang="en-US" dirty="0" smtClean="0"/>
              <a:t>네이버 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2" y="1454331"/>
            <a:ext cx="2574395" cy="28260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706" y="1368539"/>
            <a:ext cx="3145477" cy="3234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183" y="1913538"/>
            <a:ext cx="5046360" cy="2466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68" y="4526582"/>
            <a:ext cx="5225687" cy="21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385" y="365125"/>
            <a:ext cx="10650415" cy="1325563"/>
          </a:xfrm>
        </p:spPr>
        <p:txBody>
          <a:bodyPr/>
          <a:lstStyle/>
          <a:p>
            <a:r>
              <a:rPr lang="ko-KR" altLang="en-US" dirty="0" smtClean="0"/>
              <a:t>핵심 기능 </a:t>
            </a:r>
            <a:r>
              <a:rPr lang="en-US" altLang="ko-KR" dirty="0" smtClean="0"/>
              <a:t>5. </a:t>
            </a:r>
            <a:r>
              <a:rPr lang="ko-KR" altLang="en-US" dirty="0" smtClean="0"/>
              <a:t>임시비밀번호 </a:t>
            </a:r>
            <a:r>
              <a:rPr lang="ko-KR" altLang="en-US" dirty="0" err="1" smtClean="0"/>
              <a:t>메일발송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37" y="1869894"/>
            <a:ext cx="3197270" cy="39980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97" y="2429691"/>
            <a:ext cx="5340493" cy="26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시연영상</a:t>
            </a:r>
            <a:endParaRPr lang="ko-KR" altLang="en-US" dirty="0"/>
          </a:p>
        </p:txBody>
      </p:sp>
      <p:pic>
        <p:nvPicPr>
          <p:cNvPr id="4" name="시연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940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캠핑러들에게</a:t>
            </a:r>
            <a:r>
              <a:rPr lang="ko-KR" altLang="en-US" dirty="0" smtClean="0"/>
              <a:t> 간단로그인만으로 직관적이고 캠핑장의 정보와 후기를 얻을 수 있는 경험을 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감성적이고 차별적인 </a:t>
            </a:r>
            <a:r>
              <a:rPr lang="ko-KR" altLang="en-US" dirty="0" err="1" smtClean="0"/>
              <a:t>이용경험을</a:t>
            </a:r>
            <a:r>
              <a:rPr lang="ko-KR" altLang="en-US" dirty="0" smtClean="0"/>
              <a:t> 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인터넷에 친숙하지 않은 어르신들도 쉽고 간편하게 이용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1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조성락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개월간 공부를 하면서 가장 실력이 비약적으로 </a:t>
            </a:r>
            <a:r>
              <a:rPr lang="ko-KR" altLang="en-US" dirty="0" err="1" smtClean="0"/>
              <a:t>상승하게된</a:t>
            </a:r>
            <a:r>
              <a:rPr lang="ko-KR" altLang="en-US" dirty="0"/>
              <a:t> </a:t>
            </a:r>
            <a:r>
              <a:rPr lang="ko-KR" altLang="en-US" dirty="0" err="1" smtClean="0"/>
              <a:t>기간인것</a:t>
            </a:r>
            <a:r>
              <a:rPr lang="ko-KR" altLang="en-US" dirty="0" smtClean="0"/>
              <a:t> 같아 뿌듯하다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역시 뭐든지 직접 써보고 몸으로 체험해야 실력이 빨리 향상된다는 것을 느끼게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윤민재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원래 장고를 사용해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개발했지만 지난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개월간 </a:t>
            </a:r>
            <a:r>
              <a:rPr lang="ko-KR" altLang="en-US" dirty="0" err="1" smtClean="0"/>
              <a:t>싸피의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교육덕에</a:t>
            </a:r>
            <a:r>
              <a:rPr lang="ko-KR" altLang="en-US" dirty="0" smtClean="0"/>
              <a:t> 스프링을 사용해서 개발할 수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 관통을 통해 실력이 많이 늘고 공부의 방향성을 잡게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이경원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팀프로젝트</a:t>
            </a:r>
            <a:r>
              <a:rPr lang="ko-KR" altLang="en-US" dirty="0" smtClean="0"/>
              <a:t> </a:t>
            </a:r>
            <a:r>
              <a:rPr lang="ko-KR" altLang="en-US" dirty="0"/>
              <a:t>경험도 적은데 부족한 실력으로 시작하여 걱정이 많았지만 약 </a:t>
            </a:r>
            <a:r>
              <a:rPr lang="en-US" altLang="ko-KR" dirty="0"/>
              <a:t>6</a:t>
            </a:r>
            <a:r>
              <a:rPr lang="ko-KR" altLang="en-US" dirty="0" err="1"/>
              <a:t>개월동안의</a:t>
            </a:r>
            <a:r>
              <a:rPr lang="ko-KR" altLang="en-US" dirty="0"/>
              <a:t> 교육과 친절한 동기들</a:t>
            </a:r>
            <a:r>
              <a:rPr lang="en-US" altLang="ko-KR" dirty="0"/>
              <a:t>, </a:t>
            </a:r>
            <a:r>
              <a:rPr lang="ko-KR" altLang="en-US" dirty="0"/>
              <a:t>조원들 덕분에 진행 과정</a:t>
            </a:r>
            <a:r>
              <a:rPr lang="en-US" altLang="ko-KR" dirty="0"/>
              <a:t>, </a:t>
            </a:r>
            <a:r>
              <a:rPr lang="ko-KR" altLang="en-US" dirty="0"/>
              <a:t>개발과정을 익힐 수 있어서 앞으로의 방향성을 찾는 기회가 된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6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기획 배경 및 목표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추진계획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시장분석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err="1" smtClean="0"/>
              <a:t>개발결과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기대효과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6. </a:t>
            </a:r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 및 목표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코로나가 대유행하면서 </a:t>
            </a:r>
            <a:r>
              <a:rPr lang="ko-KR" altLang="en-US" dirty="0" err="1" smtClean="0"/>
              <a:t>차박</a:t>
            </a:r>
            <a:r>
              <a:rPr lang="ko-KR" altLang="en-US" dirty="0" smtClean="0"/>
              <a:t> 및 캠핑 문화가 유행함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캠핑장</a:t>
            </a:r>
            <a:r>
              <a:rPr lang="ko-KR" altLang="en-US" dirty="0" smtClean="0"/>
              <a:t> 정보와 후기를 얻기 쉽지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캠핑장의 정보를 얻기 간편한 사이트를 제작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2223453"/>
            <a:ext cx="4018084" cy="2569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2346545"/>
            <a:ext cx="3250503" cy="27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5.17 – 5.18 </a:t>
            </a:r>
            <a:r>
              <a:rPr lang="ko-KR" altLang="en-US" dirty="0" smtClean="0"/>
              <a:t>홈페이지 설계 및 </a:t>
            </a:r>
            <a:r>
              <a:rPr lang="ko-KR" altLang="en-US" dirty="0" err="1" smtClean="0"/>
              <a:t>역할배분</a:t>
            </a:r>
            <a:endParaRPr lang="en-US" altLang="ko-KR" dirty="0" smtClean="0"/>
          </a:p>
          <a:p>
            <a:r>
              <a:rPr lang="en-US" altLang="ko-KR" dirty="0" smtClean="0"/>
              <a:t>5.19 – 5.24</a:t>
            </a:r>
          </a:p>
          <a:p>
            <a:pPr lvl="1"/>
            <a:r>
              <a:rPr lang="ko-KR" altLang="en-US" dirty="0"/>
              <a:t>윤민재 </a:t>
            </a:r>
            <a:r>
              <a:rPr lang="en-US" altLang="ko-KR" dirty="0"/>
              <a:t>: </a:t>
            </a:r>
            <a:r>
              <a:rPr lang="en-US" altLang="ko-KR" dirty="0" err="1"/>
              <a:t>Camping,Freeboard</a:t>
            </a:r>
            <a:r>
              <a:rPr lang="en-US" altLang="ko-KR" dirty="0"/>
              <a:t> </a:t>
            </a:r>
            <a:r>
              <a:rPr lang="ko-KR" altLang="en-US" dirty="0"/>
              <a:t>게시판 </a:t>
            </a:r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/>
              <a:t>조성락 </a:t>
            </a:r>
            <a:r>
              <a:rPr lang="en-US" altLang="ko-KR" dirty="0"/>
              <a:t>: Login </a:t>
            </a:r>
            <a:r>
              <a:rPr lang="ko-KR" altLang="en-US" dirty="0"/>
              <a:t>관련 기능 </a:t>
            </a:r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/>
              <a:t>이경원 </a:t>
            </a:r>
            <a:r>
              <a:rPr lang="en-US" altLang="ko-KR" dirty="0"/>
              <a:t>: </a:t>
            </a:r>
            <a:r>
              <a:rPr lang="en-US" altLang="ko-KR" dirty="0" err="1"/>
              <a:t>Kakao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5.25 : </a:t>
            </a:r>
            <a:r>
              <a:rPr lang="ko-KR" altLang="en-US" dirty="0" smtClean="0"/>
              <a:t>코드 종합 및 디버깅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 작성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33092" y="280059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시장분석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7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시장분석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캠핑장</a:t>
            </a:r>
            <a:r>
              <a:rPr lang="ko-KR" altLang="en-US" dirty="0" smtClean="0"/>
              <a:t> 관련 커뮤니티가 다수 존재하지만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캠핑장의 홍보성 컨텐츠가 많다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2748022"/>
            <a:ext cx="6991026" cy="37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시장분석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커뮤니티가 </a:t>
            </a:r>
            <a:r>
              <a:rPr lang="en-US" altLang="ko-KR" dirty="0" smtClean="0"/>
              <a:t>UX</a:t>
            </a:r>
            <a:r>
              <a:rPr lang="ko-KR" altLang="en-US" dirty="0" smtClean="0"/>
              <a:t>가 직관적이지 않고 복잡하다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7" y="2418881"/>
            <a:ext cx="10591800" cy="4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시장분석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캠핑장의 정보만 있거나 후기만 있는 사이트가 대부분이다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5" y="2317172"/>
            <a:ext cx="5610591" cy="4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58408" y="2739048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개발결과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328</Words>
  <Application>Microsoft Office PowerPoint</Application>
  <PresentationFormat>와이드스크린</PresentationFormat>
  <Paragraphs>66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대전 8반 캠핑</vt:lpstr>
      <vt:lpstr>목차</vt:lpstr>
      <vt:lpstr>기획 배경 및 목표 </vt:lpstr>
      <vt:lpstr>추진계획</vt:lpstr>
      <vt:lpstr>시장분석</vt:lpstr>
      <vt:lpstr>시장분석(1)</vt:lpstr>
      <vt:lpstr>시장분석(2)</vt:lpstr>
      <vt:lpstr>시장분석(3)</vt:lpstr>
      <vt:lpstr>개발결과</vt:lpstr>
      <vt:lpstr>개발환경</vt:lpstr>
      <vt:lpstr>핵심 기능 1. 카카오 지도로 캠핑장검색</vt:lpstr>
      <vt:lpstr>핵심 기능 2. 즐겨찾기 기능 </vt:lpstr>
      <vt:lpstr>핵심 기능 3. 비밀번호 암호화</vt:lpstr>
      <vt:lpstr>핵심 기능 4. 네이버 소셜로그인 기능</vt:lpstr>
      <vt:lpstr>핵심 기능 5. 임시비밀번호 메일발송 기능</vt:lpstr>
      <vt:lpstr>시연영상</vt:lpstr>
      <vt:lpstr>기대효과</vt:lpstr>
      <vt:lpstr>개발후기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8반 캠핑</dc:title>
  <dc:creator>SSAFY</dc:creator>
  <cp:lastModifiedBy>admin</cp:lastModifiedBy>
  <cp:revision>23</cp:revision>
  <dcterms:created xsi:type="dcterms:W3CDTF">2023-05-25T05:07:44Z</dcterms:created>
  <dcterms:modified xsi:type="dcterms:W3CDTF">2023-05-25T13:46:11Z</dcterms:modified>
</cp:coreProperties>
</file>